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88" r:id="rId13"/>
    <p:sldId id="298" r:id="rId14"/>
    <p:sldId id="286" r:id="rId15"/>
    <p:sldId id="257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4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73884-604F-FC3D-0861-6F5511752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B6DD28-AF3E-515B-DACF-46CE41C4B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7C8FC3-EEC3-A6DB-DD4F-4BCF3F68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850D6B-84E0-2B6E-D64F-AFA41F0A7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CB9CCF-4BC9-9422-8161-1ADA3A0C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46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9ADCEA-FB10-D650-F456-B20DBF6A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32E9D4-DE8C-B744-3C7C-C4BFD407B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5EFA61-B54A-1101-70F7-BAD1973F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8B0DDB-4B7D-1DB9-9478-71AECA668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560A15-0CB2-222C-BD84-F7899705B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929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54BF91-FFA3-FF69-AD5E-BF9CDC05C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9292B5-C6FE-CDCA-3137-F86425822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17E9F9-8462-864B-76CC-73CAC0B5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289457-E739-F411-E097-DBA0EFC46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6DB32D-FCD2-261E-64CA-359AD89E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583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2FB8D-B3D8-0615-E76C-903629013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852347-8F19-3C10-951E-A8BC9B902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FD04B6-6BE9-5B2B-20A8-4F5C722CF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0CE1A7-3D06-6E0E-7E49-FC372B6E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11D505-DDCC-E0A7-D904-A30E62F8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552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33ED3D-E4C4-07E0-DD4F-BE3DD32E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E0BFCE-0BDC-51DA-6D69-4556EE37A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44775D-49CF-DB2E-36D0-2B73C0125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00CFB0-4CD6-8093-2E91-9E3418B09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C4B5F7-4DA6-3EFF-2CC8-D65B66742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78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6FCC69-FF61-5B82-E176-E60DB9CFF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60ADA7-7E26-70B8-88CA-A7D5DF932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5ABE5AF-A893-D7F6-F42F-72884E2F0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521EC6-7542-C0AB-20FD-04F22D47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459A2C-689C-1619-C9E1-8960B8A2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11B7D7-D623-3A42-F830-4FD63526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72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F6968-8BAC-EE00-A502-BA0A5DA1E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DBB3AA-CB0E-B443-553E-74C4997DA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BE043D-8DB9-9961-D36F-3EC9802A0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36825D5-5495-3B2F-33E3-8463551F37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32E7221-2DEE-72C0-9C28-3FE3434C60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E799C36-F872-949B-F158-EF83AB1AE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C10CD6-1726-43C6-6644-8446C35B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1916A0B-F00B-2EDD-63BD-5B9BF3FAD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944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FA5AD-C360-B7EF-A231-AEEB76B6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A1386C-1C4F-5A8A-160E-973FD68A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6FBF1-F7AA-0EA8-DBB8-115066F2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C007F1C-43CE-E866-512C-500FD8A4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1675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BF7439-3999-004B-0B9F-567C9F2C3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10164C5-8805-67DE-5F65-6275C29D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45AEE2C-CA31-65AC-504F-F4BFFBE0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8845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D7AD6-EFC5-42A8-B4E6-81C8E05A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C02124-1A0D-64DE-5B09-63CBFA7E5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B9E56C-FA14-D197-1CEC-7F17FC4F3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B36BB0-B658-5204-A4ED-5D91FBF9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F4D129-B59E-1970-B5DB-956EB030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CB0DED-FF98-DF04-329C-EF51995D8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12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619D5-2DCA-A87B-DC85-8B7DB292D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456FABE-5329-1640-9FB0-0D3B022B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A27044-5949-7984-0364-120542ED19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AD99E8-0E01-0DCD-D1AC-3F70384B0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866443-CED8-3160-4E77-50592294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EE38C05-9316-ED3F-FE76-4BC77C77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0186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FBBDE9C-10D8-BB22-3DE0-17A0E6E29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B4220F-F9C2-A6F8-CE88-3341D36BF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F2AE3F-D113-64D0-35CE-892AF6DC0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8BA2FD-AAD8-4FE2-A933-6578A1FBD09F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513988-95A3-08A6-39D7-59AD88F87D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69FC0F-3702-27C4-CDA4-636509FF9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408E1-E3AA-4AF2-8780-44D1ED963C7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7811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7" name="Rectangle 1056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Flexbox CSS - Guia completo de CSS3 - display: flex.">
            <a:extLst>
              <a:ext uri="{FF2B5EF4-FFF2-40B4-BE49-F238E27FC236}">
                <a16:creationId xmlns:a16="http://schemas.microsoft.com/office/drawing/2014/main" id="{D0159454-39BE-68AA-DACB-EADE94F58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r="6392" b="2"/>
          <a:stretch/>
        </p:blipFill>
        <p:spPr bwMode="auto">
          <a:xfrm>
            <a:off x="23" y="0"/>
            <a:ext cx="12191977" cy="68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941E13-7C90-D7B0-3EB1-E1BC424AB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311" y="91205"/>
            <a:ext cx="3394380" cy="1013317"/>
          </a:xfrm>
        </p:spPr>
        <p:txBody>
          <a:bodyPr anchor="t">
            <a:normAutofit/>
          </a:bodyPr>
          <a:lstStyle/>
          <a:p>
            <a:pPr algn="l"/>
            <a:r>
              <a:rPr lang="pt-BR" sz="5200" dirty="0">
                <a:solidFill>
                  <a:srgbClr val="FFFFFF"/>
                </a:solidFill>
              </a:rPr>
              <a:t>CSS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0EE2A5-21AE-8F4A-BFDA-185C7DFA2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11" y="5121405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pt-BR" dirty="0" err="1">
                <a:solidFill>
                  <a:srgbClr val="FFFFFF"/>
                </a:solidFill>
              </a:rPr>
              <a:t>Flexbox</a:t>
            </a:r>
            <a:r>
              <a:rPr lang="pt-BR" dirty="0">
                <a:solidFill>
                  <a:srgbClr val="FFFFFF"/>
                </a:solidFill>
              </a:rPr>
              <a:t> – PWII</a:t>
            </a:r>
          </a:p>
          <a:p>
            <a:pPr algn="l"/>
            <a:r>
              <a:rPr lang="pt-BR" dirty="0">
                <a:solidFill>
                  <a:srgbClr val="FFFFFF"/>
                </a:solidFill>
              </a:rPr>
              <a:t>Cleiton Dias</a:t>
            </a:r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7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6" name="Rectangle 9235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85D2B2-BBBE-7DAF-31BC-2A50349BD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pt-BR" sz="3600" b="1" i="0">
                <a:effectLst/>
                <a:latin typeface="Segoe UI" panose="020B0502040204020203" pitchFamily="34" charset="0"/>
              </a:rPr>
              <a:t>align-items</a:t>
            </a:r>
            <a:endParaRPr lang="pt-BR" sz="3600" b="1" dirty="0"/>
          </a:p>
        </p:txBody>
      </p:sp>
      <p:sp>
        <p:nvSpPr>
          <p:cNvPr id="9238" name="Rectangle 923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222D17-BAE1-9FEE-9B1A-77D70EB56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t-BR" sz="1600" dirty="0"/>
              <a:t>A </a:t>
            </a:r>
            <a:r>
              <a:rPr lang="pt-BR" sz="1600" b="1" dirty="0" err="1"/>
              <a:t>align-items</a:t>
            </a:r>
            <a:r>
              <a:rPr lang="pt-BR" sz="1600" dirty="0"/>
              <a:t> propriedade é usada para alinhar os itens flexíveis quando eles não usam todo o espaço disponível no eixo cruzado (verticalmente).</a:t>
            </a:r>
          </a:p>
          <a:p>
            <a:pPr marL="0" indent="0">
              <a:buNone/>
            </a:pPr>
            <a:endParaRPr lang="pt-BR" sz="1600" dirty="0"/>
          </a:p>
          <a:p>
            <a:pPr marL="0" indent="0">
              <a:buNone/>
            </a:pPr>
            <a:r>
              <a:rPr lang="pt-BR" sz="1600" dirty="0"/>
              <a:t>A </a:t>
            </a:r>
            <a:r>
              <a:rPr lang="pt-BR" sz="1600" b="1" dirty="0" err="1"/>
              <a:t>align-items</a:t>
            </a:r>
            <a:r>
              <a:rPr lang="pt-BR" sz="1600" dirty="0"/>
              <a:t> propriedade pode ter um dos seguintes valores:</a:t>
            </a:r>
          </a:p>
          <a:p>
            <a:pPr marL="0" indent="0">
              <a:buNone/>
            </a:pPr>
            <a:endParaRPr lang="pt-BR" sz="1600" dirty="0"/>
          </a:p>
          <a:p>
            <a:r>
              <a:rPr lang="pt-BR" sz="1600" dirty="0"/>
              <a:t>center</a:t>
            </a:r>
          </a:p>
          <a:p>
            <a:r>
              <a:rPr lang="pt-BR" sz="1600" dirty="0" err="1"/>
              <a:t>flex</a:t>
            </a:r>
            <a:r>
              <a:rPr lang="pt-BR" sz="1600" dirty="0"/>
              <a:t>-start</a:t>
            </a:r>
          </a:p>
          <a:p>
            <a:r>
              <a:rPr lang="pt-BR" sz="1600" dirty="0" err="1"/>
              <a:t>flex-end</a:t>
            </a:r>
            <a:endParaRPr lang="pt-BR" sz="1600" dirty="0"/>
          </a:p>
          <a:p>
            <a:r>
              <a:rPr lang="pt-BR" sz="1600" dirty="0" err="1"/>
              <a:t>stretch</a:t>
            </a:r>
            <a:endParaRPr lang="pt-BR" sz="1600" dirty="0"/>
          </a:p>
          <a:p>
            <a:r>
              <a:rPr lang="pt-BR" sz="1600" dirty="0"/>
              <a:t>baseline</a:t>
            </a:r>
          </a:p>
        </p:txBody>
      </p:sp>
      <p:sp>
        <p:nvSpPr>
          <p:cNvPr id="9240" name="Rectangle 923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42" name="Rectangle 9241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44" name="Rectangle 924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43545AD-BCDF-524E-ABD0-CDD7561CE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554" y="650494"/>
            <a:ext cx="4286385" cy="53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029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65D6AE-1F4C-D5DA-374A-ABAA30A31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pt-BR" sz="3600" b="1" i="0">
                <a:effectLst/>
                <a:latin typeface="Segoe UI" panose="020B0502040204020203" pitchFamily="34" charset="0"/>
              </a:rPr>
              <a:t>align-content</a:t>
            </a:r>
            <a:endParaRPr lang="pt-BR" sz="3600" b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A34A8C-6C5D-3882-37EE-7EE38FACC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195371"/>
            <a:ext cx="4991629" cy="4006473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t-BR" sz="1400" dirty="0"/>
              <a:t>A </a:t>
            </a:r>
            <a:r>
              <a:rPr lang="pt-BR" sz="1400" b="1" dirty="0" err="1"/>
              <a:t>align-content</a:t>
            </a:r>
            <a:r>
              <a:rPr lang="pt-BR" sz="1400" dirty="0"/>
              <a:t> propriedade é usada para alinhar as linhas flexíveis.</a:t>
            </a:r>
          </a:p>
          <a:p>
            <a:pPr marL="0" indent="0">
              <a:buNone/>
            </a:pPr>
            <a:r>
              <a:rPr lang="pt-BR" sz="1400" dirty="0"/>
              <a:t>A </a:t>
            </a:r>
            <a:r>
              <a:rPr lang="pt-BR" sz="1400" b="1" dirty="0" err="1"/>
              <a:t>align-content</a:t>
            </a:r>
            <a:r>
              <a:rPr lang="pt-BR" sz="1400" dirty="0"/>
              <a:t> propriedade é semelhante a </a:t>
            </a:r>
            <a:r>
              <a:rPr lang="pt-BR" sz="1400" dirty="0" err="1"/>
              <a:t>align-items</a:t>
            </a:r>
            <a:r>
              <a:rPr lang="pt-BR" sz="1400" dirty="0"/>
              <a:t>, mas em vez de alinhar itens, ela alinha as linhas.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400" dirty="0"/>
              <a:t>A </a:t>
            </a:r>
            <a:r>
              <a:rPr lang="pt-BR" sz="1400" b="1" dirty="0" err="1"/>
              <a:t>align-content</a:t>
            </a:r>
            <a:r>
              <a:rPr lang="pt-BR" sz="1400" dirty="0"/>
              <a:t> propriedade pode ter um dos seguintes valores:</a:t>
            </a:r>
          </a:p>
          <a:p>
            <a:r>
              <a:rPr lang="pt-BR" sz="1400" dirty="0"/>
              <a:t>center</a:t>
            </a:r>
          </a:p>
          <a:p>
            <a:r>
              <a:rPr lang="pt-BR" sz="1400" dirty="0" err="1"/>
              <a:t>stretch</a:t>
            </a:r>
            <a:endParaRPr lang="pt-BR" sz="1400" dirty="0"/>
          </a:p>
          <a:p>
            <a:r>
              <a:rPr lang="pt-BR" sz="1400" dirty="0" err="1"/>
              <a:t>flex</a:t>
            </a:r>
            <a:r>
              <a:rPr lang="pt-BR" sz="1400" dirty="0"/>
              <a:t>-start</a:t>
            </a:r>
          </a:p>
          <a:p>
            <a:r>
              <a:rPr lang="pt-BR" sz="1400" dirty="0" err="1"/>
              <a:t>flex-end</a:t>
            </a:r>
            <a:endParaRPr lang="pt-BR" sz="1400" dirty="0"/>
          </a:p>
          <a:p>
            <a:r>
              <a:rPr lang="pt-BR" sz="1400" dirty="0" err="1"/>
              <a:t>space-around</a:t>
            </a:r>
            <a:endParaRPr lang="pt-BR" sz="1400" dirty="0"/>
          </a:p>
          <a:p>
            <a:r>
              <a:rPr lang="pt-BR" sz="1400" dirty="0" err="1"/>
              <a:t>space-between</a:t>
            </a:r>
            <a:endParaRPr lang="pt-BR" sz="1400" dirty="0"/>
          </a:p>
          <a:p>
            <a:r>
              <a:rPr lang="pt-BR" sz="1400" dirty="0" err="1"/>
              <a:t>space-evenly</a:t>
            </a:r>
            <a:endParaRPr lang="pt-BR" sz="1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800C9C1-4ED0-6D67-3321-A759703477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905"/>
          <a:stretch/>
        </p:blipFill>
        <p:spPr>
          <a:xfrm>
            <a:off x="6788383" y="613147"/>
            <a:ext cx="4565417" cy="559344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20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DD40D01-5C97-AE7D-C377-793E19350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555"/>
          <a:stretch/>
        </p:blipFill>
        <p:spPr>
          <a:xfrm>
            <a:off x="2299580" y="39511"/>
            <a:ext cx="8483097" cy="680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1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CED515-12BF-75B4-B989-EF7CB2BF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AF3F7F-C054-4A4C-2F1B-2FFF58D82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168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C39700-FC47-9F36-9B3A-2F0BB574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Tem muitas coisas que podemos aprender...</a:t>
            </a:r>
          </a:p>
        </p:txBody>
      </p:sp>
      <p:grpSp>
        <p:nvGrpSpPr>
          <p:cNvPr id="7177" name="Group 71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7178" name="Rectangle 71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9" name="Rectangle 71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0" name="Rectangle 71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82" name="Rectangle 718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4" name="Rectangle 718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Pô- Pô-por hoje é só Pe- pe- pessoal...">
            <a:extLst>
              <a:ext uri="{FF2B5EF4-FFF2-40B4-BE49-F238E27FC236}">
                <a16:creationId xmlns:a16="http://schemas.microsoft.com/office/drawing/2014/main" id="{AA1B54D0-0290-3C29-A61C-C2F2B22B75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99209" y="666728"/>
            <a:ext cx="4782567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5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8C76AA-D189-1069-68FC-17A88C72D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745" y="529715"/>
            <a:ext cx="5458838" cy="1325563"/>
          </a:xfrm>
        </p:spPr>
        <p:txBody>
          <a:bodyPr>
            <a:normAutofit/>
          </a:bodyPr>
          <a:lstStyle/>
          <a:p>
            <a:r>
              <a:rPr lang="pt-BR" dirty="0"/>
              <a:t>Contatos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Imagem 11" descr="Homem ao lado de computador&#10;&#10;O conteúdo gerado por IA pode estar incorreto.">
            <a:extLst>
              <a:ext uri="{FF2B5EF4-FFF2-40B4-BE49-F238E27FC236}">
                <a16:creationId xmlns:a16="http://schemas.microsoft.com/office/drawing/2014/main" id="{667D1945-AA01-C51F-5526-A927D589B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534695"/>
            <a:ext cx="4777381" cy="361886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3" name="Espaço Reservado para Conteúdo 3">
            <a:extLst>
              <a:ext uri="{FF2B5EF4-FFF2-40B4-BE49-F238E27FC236}">
                <a16:creationId xmlns:a16="http://schemas.microsoft.com/office/drawing/2014/main" id="{07C81E51-3DA9-3910-B70B-6E4A58D00C88}"/>
              </a:ext>
            </a:extLst>
          </p:cNvPr>
          <p:cNvSpPr txBox="1">
            <a:spLocks/>
          </p:cNvSpPr>
          <p:nvPr/>
        </p:nvSpPr>
        <p:spPr>
          <a:xfrm>
            <a:off x="7601426" y="259139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/>
              <a:t>cleitondsd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b="1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pic>
        <p:nvPicPr>
          <p:cNvPr id="24" name="Picture 4" descr="Tudo sobre LinkedIn - História e Notícias - Canaltech">
            <a:extLst>
              <a:ext uri="{FF2B5EF4-FFF2-40B4-BE49-F238E27FC236}">
                <a16:creationId xmlns:a16="http://schemas.microsoft.com/office/drawing/2014/main" id="{1E7C3896-3BEB-2576-7F74-2716A0531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1" y="2327955"/>
            <a:ext cx="1071563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About GitHub · GitHub">
            <a:extLst>
              <a:ext uri="{FF2B5EF4-FFF2-40B4-BE49-F238E27FC236}">
                <a16:creationId xmlns:a16="http://schemas.microsoft.com/office/drawing/2014/main" id="{775E45E6-7A0F-2E6F-A9B9-9A9873E2A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1" y="3839734"/>
            <a:ext cx="1071563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Espaço Reservado para Conteúdo 3">
            <a:extLst>
              <a:ext uri="{FF2B5EF4-FFF2-40B4-BE49-F238E27FC236}">
                <a16:creationId xmlns:a16="http://schemas.microsoft.com/office/drawing/2014/main" id="{2BA6F702-B229-DB57-E2C6-4ADBF2A1395E}"/>
              </a:ext>
            </a:extLst>
          </p:cNvPr>
          <p:cNvSpPr txBox="1">
            <a:spLocks/>
          </p:cNvSpPr>
          <p:nvPr/>
        </p:nvSpPr>
        <p:spPr>
          <a:xfrm>
            <a:off x="7601426" y="419022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/>
              <a:t>cleitondsd</a:t>
            </a: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sp>
        <p:nvSpPr>
          <p:cNvPr id="27" name="Espaço Reservado para Conteúdo 3">
            <a:extLst>
              <a:ext uri="{FF2B5EF4-FFF2-40B4-BE49-F238E27FC236}">
                <a16:creationId xmlns:a16="http://schemas.microsoft.com/office/drawing/2014/main" id="{A92534AC-576F-45AE-E2BE-C6AB8844000D}"/>
              </a:ext>
            </a:extLst>
          </p:cNvPr>
          <p:cNvSpPr txBox="1">
            <a:spLocks/>
          </p:cNvSpPr>
          <p:nvPr/>
        </p:nvSpPr>
        <p:spPr>
          <a:xfrm>
            <a:off x="7601426" y="563703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/>
              <a:t>(11) 9 3029-0421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pic>
        <p:nvPicPr>
          <p:cNvPr id="28" name="Picture 8" descr="WhatsApp - Download e instalação gratuitos no Windows | Microsoft Store">
            <a:extLst>
              <a:ext uri="{FF2B5EF4-FFF2-40B4-BE49-F238E27FC236}">
                <a16:creationId xmlns:a16="http://schemas.microsoft.com/office/drawing/2014/main" id="{6540A4F3-F678-8E56-102D-3201A2374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2" y="5263537"/>
            <a:ext cx="1071564" cy="107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09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9CBFB7-502E-E524-BA4C-D240BAF51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pt-BR" dirty="0" err="1"/>
              <a:t>Flexbox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CC76E1-F301-A505-FA59-AD3219791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/>
              <a:t>O </a:t>
            </a:r>
            <a:r>
              <a:rPr lang="pt-BR" sz="2000" dirty="0" err="1"/>
              <a:t>Flexbox</a:t>
            </a:r>
            <a:r>
              <a:rPr lang="pt-BR" sz="2000" dirty="0"/>
              <a:t> é um conceito do CSS3 que visa organizar os elementos de uma página HTML dentro de seus containers de forma dinâmica.</a:t>
            </a:r>
          </a:p>
          <a:p>
            <a:pPr marL="0" indent="0">
              <a:buNone/>
            </a:pPr>
            <a:r>
              <a:rPr lang="pt-BR" sz="2000" dirty="0"/>
              <a:t> </a:t>
            </a:r>
          </a:p>
          <a:p>
            <a:pPr marL="0" indent="0">
              <a:buNone/>
            </a:pPr>
            <a:r>
              <a:rPr lang="pt-BR" sz="2000" dirty="0"/>
              <a:t>Serve para criar layouts flexíveis, distribuindo espaços entre os itens de forma eficiente.</a:t>
            </a:r>
          </a:p>
        </p:txBody>
      </p:sp>
      <p:pic>
        <p:nvPicPr>
          <p:cNvPr id="2050" name="Picture 2" descr="Master CSS Flexbox: Free Course &amp; Layout Guide">
            <a:extLst>
              <a:ext uri="{FF2B5EF4-FFF2-40B4-BE49-F238E27FC236}">
                <a16:creationId xmlns:a16="http://schemas.microsoft.com/office/drawing/2014/main" id="{580D2D4F-8AE6-9CF0-F62F-7FE916EF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19367" y="2910083"/>
            <a:ext cx="4788505" cy="230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89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187DE5-8379-A381-7D51-4AB31F26A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Hands ON</a:t>
            </a: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ACCB3272-070E-E37B-B12F-608ED26C5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550183"/>
            <a:ext cx="7608304" cy="3828589"/>
          </a:xfrm>
          <a:prstGeom prst="rect">
            <a:avLst/>
          </a:prstGeom>
        </p:spPr>
      </p:pic>
      <p:sp>
        <p:nvSpPr>
          <p:cNvPr id="20" name="Rectangle 1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155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04B7E9A-C4F9-DA06-26E8-4546C6225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 iniciar o flexbox, vamos usar o </a:t>
            </a:r>
            <a: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display:flex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AE845760-5D30-2CB6-2A28-C0BDB3936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2492" y="1595758"/>
            <a:ext cx="5536001" cy="360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783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4" name="Rectangle 4103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6" name="Right Triangle 4105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8" name="Rectangle 4107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39B7299-BC37-E4F4-23CA-48ED6F823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pt-BR" sz="3300"/>
              <a:t>Propiedades que utilizamos nos containers flexbox</a:t>
            </a:r>
            <a:br>
              <a:rPr lang="pt-BR" sz="3300"/>
            </a:br>
            <a:endParaRPr lang="pt-BR" sz="3300"/>
          </a:p>
        </p:txBody>
      </p:sp>
      <p:pic>
        <p:nvPicPr>
          <p:cNvPr id="4099" name="Picture 3" descr="CSS Flexbox Tutorial">
            <a:extLst>
              <a:ext uri="{FF2B5EF4-FFF2-40B4-BE49-F238E27FC236}">
                <a16:creationId xmlns:a16="http://schemas.microsoft.com/office/drawing/2014/main" id="{E222A993-F084-7C4E-9421-AE27D0D2A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" r="9571" b="2"/>
          <a:stretch/>
        </p:blipFill>
        <p:spPr bwMode="auto">
          <a:xfrm>
            <a:off x="1123357" y="3018327"/>
            <a:ext cx="3533985" cy="2728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9B77E5-796B-3BA8-A3DA-C4EA9B015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4428236" cy="2728198"/>
          </a:xfrm>
        </p:spPr>
        <p:txBody>
          <a:bodyPr anchor="t">
            <a:normAutofit/>
          </a:bodyPr>
          <a:lstStyle/>
          <a:p>
            <a:r>
              <a:rPr lang="en-US" sz="2000" dirty="0"/>
              <a:t>flex-direction</a:t>
            </a:r>
          </a:p>
          <a:p>
            <a:r>
              <a:rPr lang="en-US" sz="2000" dirty="0"/>
              <a:t>flex-wrap</a:t>
            </a:r>
          </a:p>
          <a:p>
            <a:r>
              <a:rPr lang="en-US" sz="2000" dirty="0"/>
              <a:t>flex-flow</a:t>
            </a:r>
          </a:p>
          <a:p>
            <a:r>
              <a:rPr lang="en-US" sz="2000" dirty="0"/>
              <a:t>justify-content</a:t>
            </a:r>
          </a:p>
          <a:p>
            <a:r>
              <a:rPr lang="en-US" sz="2000" dirty="0"/>
              <a:t>align-items</a:t>
            </a:r>
          </a:p>
          <a:p>
            <a:r>
              <a:rPr lang="en-US" sz="2000" dirty="0"/>
              <a:t>align-content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100614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8" name="Rectangle 5127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E231BB-6E9E-8511-DA97-CA150C906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pt-BR" sz="4800" b="1" i="0" dirty="0" err="1">
                <a:effectLst/>
                <a:latin typeface="Consolas" panose="020B0609020204030204" pitchFamily="49" charset="0"/>
              </a:rPr>
              <a:t>flex-direction</a:t>
            </a:r>
            <a:endParaRPr lang="pt-BR" sz="4800" b="1" dirty="0"/>
          </a:p>
        </p:txBody>
      </p:sp>
      <p:sp>
        <p:nvSpPr>
          <p:cNvPr id="5130" name="Rectangle 5129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2" name="Rectangle 5131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DFBB70-CA44-B499-52A1-C1ED38592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1900" b="0" i="0" dirty="0">
                <a:effectLst/>
                <a:latin typeface="Verdana" panose="020B0604030504040204" pitchFamily="34" charset="0"/>
              </a:rPr>
              <a:t>especifica a direção de exibição dos itens flexíveis no contêiner</a:t>
            </a:r>
          </a:p>
          <a:p>
            <a:pPr marL="0" indent="0">
              <a:buNone/>
            </a:pPr>
            <a:endParaRPr lang="pt-BR" sz="1900" dirty="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pt-BR" sz="1900" dirty="0"/>
              <a:t>A </a:t>
            </a:r>
            <a:r>
              <a:rPr lang="pt-BR" sz="1900" b="1" dirty="0" err="1"/>
              <a:t>flex-direction</a:t>
            </a:r>
            <a:r>
              <a:rPr lang="pt-BR" sz="1900" dirty="0"/>
              <a:t> propriedade pode ter um dos seguintes valores:</a:t>
            </a:r>
          </a:p>
          <a:p>
            <a:pPr marL="0" indent="0">
              <a:buNone/>
            </a:pPr>
            <a:endParaRPr lang="pt-BR" sz="1900" dirty="0"/>
          </a:p>
          <a:p>
            <a:r>
              <a:rPr lang="pt-BR" sz="1900" dirty="0" err="1"/>
              <a:t>row</a:t>
            </a:r>
            <a:endParaRPr lang="pt-BR" sz="1900" dirty="0"/>
          </a:p>
          <a:p>
            <a:r>
              <a:rPr lang="pt-BR" sz="1900" dirty="0" err="1"/>
              <a:t>column</a:t>
            </a:r>
            <a:endParaRPr lang="pt-BR" sz="1900" dirty="0"/>
          </a:p>
          <a:p>
            <a:r>
              <a:rPr lang="pt-BR" sz="1900" dirty="0" err="1"/>
              <a:t>row</a:t>
            </a:r>
            <a:r>
              <a:rPr lang="pt-BR" sz="1900" dirty="0"/>
              <a:t>-reverse</a:t>
            </a:r>
          </a:p>
          <a:p>
            <a:r>
              <a:rPr lang="pt-BR" sz="1900" dirty="0" err="1"/>
              <a:t>column</a:t>
            </a:r>
            <a:r>
              <a:rPr lang="pt-BR" sz="1900" dirty="0"/>
              <a:t>-reverse</a:t>
            </a:r>
          </a:p>
        </p:txBody>
      </p:sp>
      <p:pic>
        <p:nvPicPr>
          <p:cNvPr id="5123" name="Picture 3" descr="Learn Flex Direction | Flexbox">
            <a:extLst>
              <a:ext uri="{FF2B5EF4-FFF2-40B4-BE49-F238E27FC236}">
                <a16:creationId xmlns:a16="http://schemas.microsoft.com/office/drawing/2014/main" id="{F59CBBD5-6184-CF2C-90F7-7707BC86E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11532" y="3117001"/>
            <a:ext cx="5150277" cy="244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4" name="Rectangle 5133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5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4" name="Rectangle 616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BCA518-2D76-9B99-0701-9BE38206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 b="1"/>
              <a:t>flex-wrap</a:t>
            </a:r>
          </a:p>
        </p:txBody>
      </p:sp>
      <p:sp>
        <p:nvSpPr>
          <p:cNvPr id="6166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8A255D-FF3A-2F44-DD46-A0D89B27F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500" b="0" i="0">
                <a:effectLst/>
                <a:latin typeface="Verdana" panose="020B0604030504040204" pitchFamily="34" charset="0"/>
              </a:rPr>
              <a:t>especifica se os itens flexíveis devem ser quebrados ou não, caso não haja espaço suficiente para eles em uma linha flexível.</a:t>
            </a:r>
          </a:p>
          <a:p>
            <a:pPr marL="0" indent="0">
              <a:buNone/>
            </a:pPr>
            <a:endParaRPr lang="pt-BR" sz="150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pt-BR" sz="1500"/>
              <a:t>A </a:t>
            </a:r>
            <a:r>
              <a:rPr lang="pt-BR" sz="1500" b="1"/>
              <a:t>flex-wrap</a:t>
            </a:r>
            <a:r>
              <a:rPr lang="pt-BR" sz="1500"/>
              <a:t> propriedade pode ter um dos seguintes valores:</a:t>
            </a:r>
          </a:p>
          <a:p>
            <a:pPr marL="0" indent="0">
              <a:buNone/>
            </a:pPr>
            <a:endParaRPr lang="pt-BR" sz="1500"/>
          </a:p>
          <a:p>
            <a:r>
              <a:rPr lang="pt-BR" sz="1500"/>
              <a:t>nowrap</a:t>
            </a:r>
          </a:p>
          <a:p>
            <a:r>
              <a:rPr lang="pt-BR" sz="1500"/>
              <a:t>wrap</a:t>
            </a:r>
          </a:p>
          <a:p>
            <a:r>
              <a:rPr lang="pt-BR" sz="1500"/>
              <a:t>wrap-reverse</a:t>
            </a:r>
          </a:p>
        </p:txBody>
      </p:sp>
      <p:pic>
        <p:nvPicPr>
          <p:cNvPr id="6150" name="Picture 6" descr="Learn CSS Flexbox, the easy way | by Hayk Simonyan | Medium | Level Up  Coding">
            <a:extLst>
              <a:ext uri="{FF2B5EF4-FFF2-40B4-BE49-F238E27FC236}">
                <a16:creationId xmlns:a16="http://schemas.microsoft.com/office/drawing/2014/main" id="{CBE01F0B-E857-221B-B369-E62ABAD48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917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91" name="Rectangle 7190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3" name="Rectangle 7192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A2DC0C3-DF90-9245-4F1B-88FD87131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flex-flow</a:t>
            </a:r>
            <a:endParaRPr lang="en-US" sz="3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61C9B8-F67E-60EC-2CD5-2F1A871EF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500">
                <a:solidFill>
                  <a:schemeClr val="tx1">
                    <a:lumMod val="85000"/>
                    <a:lumOff val="15000"/>
                  </a:schemeClr>
                </a:solidFill>
              </a:rPr>
              <a:t>é uma propriedade abreviada para definir as propriedades</a:t>
            </a:r>
            <a:r>
              <a:rPr lang="en-US" sz="1500" b="1">
                <a:solidFill>
                  <a:schemeClr val="tx1">
                    <a:lumMod val="85000"/>
                    <a:lumOff val="15000"/>
                  </a:schemeClr>
                </a:solidFill>
              </a:rPr>
              <a:t> flex-direction </a:t>
            </a:r>
            <a:r>
              <a:rPr lang="en-US" sz="1500">
                <a:solidFill>
                  <a:schemeClr val="tx1">
                    <a:lumMod val="85000"/>
                    <a:lumOff val="15000"/>
                  </a:schemeClr>
                </a:solidFill>
              </a:rPr>
              <a:t>e</a:t>
            </a:r>
            <a:r>
              <a:rPr lang="en-US" sz="1500" b="1">
                <a:solidFill>
                  <a:schemeClr val="tx1">
                    <a:lumMod val="85000"/>
                    <a:lumOff val="15000"/>
                  </a:schemeClr>
                </a:solidFill>
              </a:rPr>
              <a:t> flex-wrap.</a:t>
            </a:r>
          </a:p>
        </p:txBody>
      </p:sp>
      <p:pic>
        <p:nvPicPr>
          <p:cNvPr id="7173" name="Picture 5" descr="flex-flow - Codesandbox">
            <a:extLst>
              <a:ext uri="{FF2B5EF4-FFF2-40B4-BE49-F238E27FC236}">
                <a16:creationId xmlns:a16="http://schemas.microsoft.com/office/drawing/2014/main" id="{5F53445B-2E3D-4DB8-BA30-0558C7A35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35"/>
          <a:stretch/>
        </p:blipFill>
        <p:spPr bwMode="auto"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18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9400A8-FD51-8E02-6F7E-183ED4F09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pt-BR" sz="3600" b="1" i="0" dirty="0" err="1">
                <a:effectLst/>
                <a:latin typeface="Segoe UI" panose="020B0502040204020203" pitchFamily="34" charset="0"/>
              </a:rPr>
              <a:t>justify-content</a:t>
            </a:r>
            <a:endParaRPr lang="pt-BR" sz="3600" b="1" dirty="0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F301D6-9A0C-CE70-7239-2436A6630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t-BR" sz="1400" dirty="0"/>
              <a:t>A </a:t>
            </a:r>
            <a:r>
              <a:rPr lang="pt-BR" sz="1400" b="1" dirty="0" err="1"/>
              <a:t>justify-content</a:t>
            </a:r>
            <a:r>
              <a:rPr lang="pt-BR" sz="1400" b="1" dirty="0"/>
              <a:t> </a:t>
            </a:r>
            <a:r>
              <a:rPr lang="pt-BR" sz="1400" dirty="0"/>
              <a:t>propriedade é usada para alinhar os itens flexíveis quando eles não usam todo o espaço disponível no eixo principal (horizontalmente).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400" dirty="0"/>
              <a:t>A </a:t>
            </a:r>
            <a:r>
              <a:rPr lang="pt-BR" sz="1400" b="1" dirty="0" err="1"/>
              <a:t>justify-content</a:t>
            </a:r>
            <a:r>
              <a:rPr lang="pt-BR" sz="1400" b="1" dirty="0"/>
              <a:t> </a:t>
            </a:r>
            <a:r>
              <a:rPr lang="pt-BR" sz="1400" dirty="0"/>
              <a:t>propriedade pode ter um dos seguintes valores:</a:t>
            </a:r>
          </a:p>
          <a:p>
            <a:r>
              <a:rPr lang="pt-BR" sz="1400" dirty="0"/>
              <a:t>center</a:t>
            </a:r>
          </a:p>
          <a:p>
            <a:r>
              <a:rPr lang="pt-BR" sz="1400" dirty="0" err="1"/>
              <a:t>flex</a:t>
            </a:r>
            <a:r>
              <a:rPr lang="pt-BR" sz="1400" dirty="0"/>
              <a:t>-start</a:t>
            </a:r>
          </a:p>
          <a:p>
            <a:r>
              <a:rPr lang="pt-BR" sz="1400" dirty="0" err="1"/>
              <a:t>flex-end</a:t>
            </a:r>
            <a:endParaRPr lang="pt-BR" sz="1400" dirty="0"/>
          </a:p>
          <a:p>
            <a:r>
              <a:rPr lang="pt-BR" sz="1400" dirty="0" err="1"/>
              <a:t>space-around</a:t>
            </a:r>
            <a:endParaRPr lang="pt-BR" sz="1400" dirty="0"/>
          </a:p>
          <a:p>
            <a:r>
              <a:rPr lang="pt-BR" sz="1400" dirty="0" err="1"/>
              <a:t>space-between</a:t>
            </a:r>
            <a:endParaRPr lang="pt-BR" sz="1400" dirty="0"/>
          </a:p>
          <a:p>
            <a:r>
              <a:rPr lang="pt-BR" sz="1400" dirty="0" err="1"/>
              <a:t>space-evenly</a:t>
            </a:r>
            <a:endParaRPr lang="pt-BR" sz="1400" dirty="0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7" name="Rectangle 820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Align items and justify content - OpenClassrooms">
            <a:extLst>
              <a:ext uri="{FF2B5EF4-FFF2-40B4-BE49-F238E27FC236}">
                <a16:creationId xmlns:a16="http://schemas.microsoft.com/office/drawing/2014/main" id="{6ADD34D3-59A5-AE27-A00E-C02FF55EC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7738" y="1905560"/>
            <a:ext cx="5628018" cy="281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2930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293</Words>
  <Application>Microsoft Office PowerPoint</Application>
  <PresentationFormat>Widescreen</PresentationFormat>
  <Paragraphs>72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Consolas</vt:lpstr>
      <vt:lpstr>Segoe UI</vt:lpstr>
      <vt:lpstr>Verdana</vt:lpstr>
      <vt:lpstr>Tema do Office</vt:lpstr>
      <vt:lpstr>CSS</vt:lpstr>
      <vt:lpstr>Flexbox</vt:lpstr>
      <vt:lpstr>Hands ON</vt:lpstr>
      <vt:lpstr>Para iniciar o flexbox, vamos usar o display:flex</vt:lpstr>
      <vt:lpstr>Propiedades que utilizamos nos containers flexbox </vt:lpstr>
      <vt:lpstr>flex-direction</vt:lpstr>
      <vt:lpstr>flex-wrap</vt:lpstr>
      <vt:lpstr>flex-flow</vt:lpstr>
      <vt:lpstr>justify-content</vt:lpstr>
      <vt:lpstr>align-items</vt:lpstr>
      <vt:lpstr>align-content</vt:lpstr>
      <vt:lpstr>Apresentação do PowerPoint</vt:lpstr>
      <vt:lpstr>Apresentação do PowerPoint</vt:lpstr>
      <vt:lpstr>Tem muitas coisas que podemos aprender...</vt:lpstr>
      <vt:lpstr>Contatos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Cleiton Dias</dc:creator>
  <cp:lastModifiedBy>Cleiton Dias</cp:lastModifiedBy>
  <cp:revision>2</cp:revision>
  <dcterms:created xsi:type="dcterms:W3CDTF">2025-03-26T14:36:57Z</dcterms:created>
  <dcterms:modified xsi:type="dcterms:W3CDTF">2025-03-27T00:49:02Z</dcterms:modified>
</cp:coreProperties>
</file>

<file path=docProps/thumbnail.jpeg>
</file>